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8701-3FE3-8615-A028-C9503952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1061-85EA-4430-CB4A-B098AE732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2AE9-E2E5-C73E-F19B-43FE3B58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38222-F3FB-139C-89FD-639FA278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9DCA0-BF60-A342-564F-0B652005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61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AC42-2292-DB66-085C-A9998413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7CC6C-BB6B-07B6-F9AD-9AA1064C1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626CC-30A9-917C-6D51-096C0862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13938-2A41-6FD5-6D67-DE9B9D96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E1A61-BDFE-B588-3949-24C8FBF1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7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C0FA63-1789-E94C-B214-9E2E6D35F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95E44-9DE6-3FE6-F616-3C3A4F4A9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FB8FD-3EFC-32D0-9DFB-EF043412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98D5D-65E2-8AC6-A54A-E4BF1855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3234-772A-3A5E-D09B-7958BB09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15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7BE2-7505-2912-6F3B-7C6365B7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5025B-242C-E3F9-80D8-F3F8BBFA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8ACDE-3E25-D8D9-D61A-94451193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BB7A2-8947-2927-ACD0-FE7CA721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CD336-8B63-A8FC-0CBA-E9DD0342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46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799ED-3461-7BC5-9CF2-EC40BE01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7C6D1-287F-B676-B2C9-6F598A0F1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084CC-0209-BD5D-A52C-0B347A61C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8523B-53DD-B65C-6C12-51084A213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5340E-F0F1-643E-8892-FB20AB33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2781-E187-D30D-4CB8-0DBFF7F6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F1F87-381E-A6A7-6890-C8F63FB47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DEDAF-1A4D-87D3-12D5-72E6515CA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E797-9E7C-17A9-3FF3-A0D4F064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D887-518C-815F-1303-DE9ECD3C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4BA5E-AA02-4AB0-27E5-5A43B4CC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462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DBCA-E873-7DA1-77B8-E90DE16E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91B20-F93F-62AE-92EC-E198DDA6A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9BDFA-4AD8-BE64-EF0D-0DACEDC42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18CC94-A00D-F44B-E9F7-3B538F151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8CEEF3-CAAE-A410-D86A-90E298E466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0FAA7-6587-DE76-FE62-2334DB4E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404F3A-F55F-1D61-7B3D-E633096D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C4A17D-7C37-79DE-8420-36BD886F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35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E103-AD48-5C03-1D1D-E5AD9D56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97222-620C-7DD7-FA50-EEDA116E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EC5-7A80-E731-61AC-5147886F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D9488-BEC5-83AA-227B-A250E226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54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79EF0-DEC2-E859-64A6-3C8D3627F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E47B2-B0E2-EC7C-98A9-DF8CAA09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9CB37-A129-4C3B-D5B0-F492F2A2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53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FBB8-18D5-8A80-BBDB-F2D44F22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58FF3-1AFA-D858-6C53-3681B9248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D0F26-2448-3E8B-AA3F-0BAA38664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6854B-A682-CF67-8B9B-2B285FEA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C6642-9EDE-30AD-AD7E-0447C8D70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23540-1B15-C983-0341-BC672DB6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27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815DA-5EF9-6C46-5967-FA1940DD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58ED4D-ED13-90BF-D301-A5390003A0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0C473-C39F-418D-505D-8D8A73592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D3E93-14FB-270A-24F9-43874BD2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0537C-78A9-E741-538E-6104DA82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CC0B6-4A71-16F0-4153-6CA2F9D4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6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8EEDA1-4169-CE24-D3EE-297D1FF0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9BC65-6D4B-F250-B350-1F29A6A8B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DA6F-2281-D931-18FE-85FED0012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F8610-6BDF-43CB-8655-791C5FFB559D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3564A-2796-E203-23C6-0F46788E7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5501-4E3F-5DE8-17C7-C5736C62E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C51EE-67DC-4976-85EE-A948EA9CB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0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FCBC-2A91-A997-33E1-847A6B04F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3E384-575C-3FA0-6265-F89326BD5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81CCE-B620-7506-6B82-5C9B17D6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75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43D7-DFFA-4028-A00B-B74CA71CD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2E077-54E8-116B-738E-28A09E349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E53AA-2200-896E-D2D3-DA0351CD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9A04-1A51-D94A-343D-2A8EAB65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A8751-2B5F-7CA7-D224-72E7B8E27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85526-D8E9-3087-7FC6-FA2D8E3D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2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E773-76A7-54AE-9B61-E0F9D3CC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1A6E5-8979-26FB-F7EF-8AEE5E91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DFA56-FE5C-EE40-E6EE-F2A5749E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7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4334-5F4C-1669-AD8C-76130E6A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E097-29BA-F52A-8BF5-E8D50F55A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98F7A-4C4E-9E04-536A-484189E4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332B-6B75-AE20-DC65-E3AE490A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C2AA7-8FB7-86BE-C2F9-05D8AEBE9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DDC1D-BC7D-56F8-FDD1-0666F64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1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D7B2-BC7A-A42E-99A3-9B2E3930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5021-37CB-B840-95A2-69810965E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C3F8F-3D85-81C5-2FA7-C6144974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8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5212-512B-262D-A174-4CF1D4B8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6F4FA-EBC5-3678-96ED-E12C982B2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7D25A-8E05-543C-AFA3-695D89D9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8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5DE0-B5BC-0026-C22F-D7B07993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AE511-E419-FCE1-1289-8BE8E211B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10BE8-507C-1CBD-F7C9-4073325C6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69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7B503-979B-3741-6A47-3BD60430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13A2E-FBD0-C30D-CFF9-6C9979D94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EA3FF-4EC7-97AB-F95E-E1890092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11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Subodh Dere</dc:creator>
  <cp:lastModifiedBy>Subodh Dere</cp:lastModifiedBy>
  <cp:revision>4</cp:revision>
  <dcterms:created xsi:type="dcterms:W3CDTF">2022-05-28T16:46:32Z</dcterms:created>
  <dcterms:modified xsi:type="dcterms:W3CDTF">2022-05-29T11:35:57Z</dcterms:modified>
</cp:coreProperties>
</file>